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2"/>
  </p:sldMasterIdLst>
  <p:notesMasterIdLst>
    <p:notesMasterId r:id="rId20"/>
  </p:notesMasterIdLst>
  <p:handoutMasterIdLst>
    <p:handoutMasterId r:id="rId21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3" r:id="rId12"/>
    <p:sldId id="266" r:id="rId13"/>
    <p:sldId id="267" r:id="rId14"/>
    <p:sldId id="270" r:id="rId15"/>
    <p:sldId id="269" r:id="rId16"/>
    <p:sldId id="268" r:id="rId17"/>
    <p:sldId id="271" r:id="rId18"/>
    <p:sldId id="272" r:id="rId19"/>
  </p:sldIdLst>
  <p:sldSz cx="9144000" cy="6858000" type="screen4x3"/>
  <p:notesSz cx="6797675" cy="9926638"/>
  <p:defaultTextStyle>
    <a:defPPr>
      <a:defRPr lang="de-A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0" autoAdjust="0"/>
    <p:restoredTop sz="91111" autoAdjust="0"/>
  </p:normalViewPr>
  <p:slideViewPr>
    <p:cSldViewPr>
      <p:cViewPr varScale="1">
        <p:scale>
          <a:sx n="106" d="100"/>
          <a:sy n="106" d="100"/>
        </p:scale>
        <p:origin x="138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1CC545-F7F5-41E7-82C4-073A5F43E989}" type="datetimeFigureOut">
              <a:rPr lang="de-DE" smtClean="0"/>
              <a:pPr/>
              <a:t>02.02.2021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42A21-89F2-4A2D-BED8-9BDF0C6DEA0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93230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E4E35B-87C3-4619-ABE2-05383D81208A}" type="datetimeFigureOut">
              <a:rPr lang="de-DE" smtClean="0"/>
              <a:pPr/>
              <a:t>02.02.2021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713532-99DF-4F5F-8345-771C9664946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579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smtClean="0"/>
              <a:t>erg_4_pct.emf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713532-99DF-4F5F-8345-771C96649466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00780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smtClean="0"/>
              <a:t>erg_4_mand.emf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713532-99DF-4F5F-8345-771C96649466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28370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smtClean="0"/>
              <a:t>erg_4_mand_torte.emf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713532-99DF-4F5F-8345-771C96649466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6458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smtClean="0"/>
              <a:t>erg_4_wb.emf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713532-99DF-4F5F-8345-771C96649466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2498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smtClean="0"/>
              <a:t>erg_400_mand.emf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713532-99DF-4F5F-8345-771C96649466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93115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smtClean="0"/>
              <a:t>map_OOEBB_pct.emf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713532-99DF-4F5F-8345-771C96649466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80516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smtClean="0"/>
              <a:t>map_UBV_pct.emf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713532-99DF-4F5F-8345-771C96649466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11118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smtClean="0"/>
              <a:t>map_FB_pct.emf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713532-99DF-4F5F-8345-771C96649466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12127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smtClean="0"/>
              <a:t>map_SPOE_pct.emf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713532-99DF-4F5F-8345-771C96649466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13788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smtClean="0"/>
              <a:t>map_GRUENE_pct.emf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713532-99DF-4F5F-8345-771C96649466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19446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smtClean="0"/>
              <a:t>map_OOEBB_diff.emf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713532-99DF-4F5F-8345-771C96649466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22277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smtClean="0"/>
              <a:t>map_UBV_diff.emf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713532-99DF-4F5F-8345-771C96649466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27052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smtClean="0"/>
              <a:t>map_fb_diff.emf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713532-99DF-4F5F-8345-771C96649466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89796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smtClean="0"/>
              <a:t>map_spoe_diff.emf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713532-99DF-4F5F-8345-771C96649466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6213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smtClean="0"/>
              <a:t>map_gruene_diff.emf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713532-99DF-4F5F-8345-771C96649466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68468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smtClean="0"/>
              <a:t>history.emf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713532-99DF-4F5F-8345-771C96649466}" type="slidenum">
              <a:rPr lang="de-DE" smtClean="0"/>
              <a:pPr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9745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1417638"/>
            <a:ext cx="8382000" cy="1150937"/>
          </a:xfrm>
          <a:noFill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2713038"/>
            <a:ext cx="8382000" cy="1188000"/>
          </a:xfrm>
        </p:spPr>
        <p:txBody>
          <a:bodyPr/>
          <a:lstStyle>
            <a:lvl1pPr>
              <a:buFont typeface="Wingdings" pitchFamily="2" charset="2"/>
              <a:buNone/>
              <a:defRPr/>
            </a:lvl1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7737" y="5472000"/>
            <a:ext cx="4017723" cy="82800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7737" y="5472000"/>
            <a:ext cx="4017723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670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88000" y="6336000"/>
            <a:ext cx="4680000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900" smtClean="0"/>
            </a:lvl1pPr>
          </a:lstStyle>
          <a:p>
            <a:endParaRPr lang="de-DE"/>
          </a:p>
        </p:txBody>
      </p:sp>
      <p:sp>
        <p:nvSpPr>
          <p:cNvPr id="8" name="Datumsplatzhalter 1043"/>
          <p:cNvSpPr>
            <a:spLocks noGrp="1"/>
          </p:cNvSpPr>
          <p:nvPr>
            <p:ph type="dt" sz="half" idx="2"/>
          </p:nvPr>
        </p:nvSpPr>
        <p:spPr>
          <a:xfrm>
            <a:off x="381000" y="6336000"/>
            <a:ext cx="1656000" cy="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de-AT" sz="900" smtClean="0"/>
            </a:lvl1pPr>
          </a:lstStyle>
          <a:p>
            <a:endParaRPr lang="de-AT" dirty="0"/>
          </a:p>
        </p:txBody>
      </p:sp>
      <p:sp>
        <p:nvSpPr>
          <p:cNvPr id="12" name="Foliennummernplatzhalter 1044"/>
          <p:cNvSpPr>
            <a:spLocks noGrp="1"/>
          </p:cNvSpPr>
          <p:nvPr>
            <p:ph type="sldNum" sz="quarter" idx="4"/>
          </p:nvPr>
        </p:nvSpPr>
        <p:spPr>
          <a:xfrm>
            <a:off x="381000" y="6516000"/>
            <a:ext cx="1656000" cy="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de-AT" sz="900" smtClean="0"/>
            </a:lvl1pPr>
          </a:lstStyle>
          <a:p>
            <a:r>
              <a:rPr lang="de-AT" smtClean="0"/>
              <a:t>Folie </a:t>
            </a:r>
            <a:fld id="{ED7080C3-EB2B-49F8-8A35-6397443E102E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01227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600" y="4042800"/>
            <a:ext cx="8388000" cy="1362075"/>
          </a:xfrm>
        </p:spPr>
        <p:txBody>
          <a:bodyPr lIns="0" rIns="0" anchor="t"/>
          <a:lstStyle>
            <a:lvl1pPr algn="l">
              <a:defRPr sz="2800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1600" y="2545200"/>
            <a:ext cx="83880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88000" y="6336000"/>
            <a:ext cx="4680000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900" smtClean="0"/>
            </a:lvl1pPr>
          </a:lstStyle>
          <a:p>
            <a:endParaRPr lang="de-DE"/>
          </a:p>
        </p:txBody>
      </p:sp>
      <p:sp>
        <p:nvSpPr>
          <p:cNvPr id="9" name="Datumsplatzhalter 1043"/>
          <p:cNvSpPr>
            <a:spLocks noGrp="1"/>
          </p:cNvSpPr>
          <p:nvPr>
            <p:ph type="dt" sz="half" idx="2"/>
          </p:nvPr>
        </p:nvSpPr>
        <p:spPr>
          <a:xfrm>
            <a:off x="381000" y="6336000"/>
            <a:ext cx="1656000" cy="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de-AT" sz="900" smtClean="0"/>
            </a:lvl1pPr>
          </a:lstStyle>
          <a:p>
            <a:endParaRPr lang="de-AT" dirty="0"/>
          </a:p>
        </p:txBody>
      </p:sp>
      <p:sp>
        <p:nvSpPr>
          <p:cNvPr id="12" name="Foliennummernplatzhalter 1044"/>
          <p:cNvSpPr>
            <a:spLocks noGrp="1"/>
          </p:cNvSpPr>
          <p:nvPr>
            <p:ph type="sldNum" sz="quarter" idx="4"/>
          </p:nvPr>
        </p:nvSpPr>
        <p:spPr>
          <a:xfrm>
            <a:off x="381000" y="6516000"/>
            <a:ext cx="1656000" cy="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de-AT" sz="900" smtClean="0"/>
            </a:lvl1pPr>
          </a:lstStyle>
          <a:p>
            <a:r>
              <a:rPr lang="de-AT" smtClean="0"/>
              <a:t>Folie </a:t>
            </a:r>
            <a:fld id="{ED7080C3-EB2B-49F8-8A35-6397443E102E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663719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81000" y="1474788"/>
            <a:ext cx="4114800" cy="4428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74788"/>
            <a:ext cx="4114800" cy="4428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88000" y="6336000"/>
            <a:ext cx="4680000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900" smtClean="0"/>
            </a:lvl1pPr>
          </a:lstStyle>
          <a:p>
            <a:endParaRPr lang="de-DE"/>
          </a:p>
        </p:txBody>
      </p:sp>
      <p:sp>
        <p:nvSpPr>
          <p:cNvPr id="9" name="Datumsplatzhalter 1043"/>
          <p:cNvSpPr>
            <a:spLocks noGrp="1"/>
          </p:cNvSpPr>
          <p:nvPr>
            <p:ph type="dt" sz="half" idx="10"/>
          </p:nvPr>
        </p:nvSpPr>
        <p:spPr>
          <a:xfrm>
            <a:off x="381000" y="6336000"/>
            <a:ext cx="1656000" cy="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de-AT" sz="900" smtClean="0"/>
            </a:lvl1pPr>
          </a:lstStyle>
          <a:p>
            <a:endParaRPr lang="de-AT" dirty="0"/>
          </a:p>
        </p:txBody>
      </p:sp>
      <p:sp>
        <p:nvSpPr>
          <p:cNvPr id="13" name="Foliennummernplatzhalter 1044"/>
          <p:cNvSpPr>
            <a:spLocks noGrp="1"/>
          </p:cNvSpPr>
          <p:nvPr>
            <p:ph type="sldNum" sz="quarter" idx="4"/>
          </p:nvPr>
        </p:nvSpPr>
        <p:spPr>
          <a:xfrm>
            <a:off x="381000" y="6516000"/>
            <a:ext cx="1656000" cy="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de-AT" sz="900" smtClean="0"/>
            </a:lvl1pPr>
          </a:lstStyle>
          <a:p>
            <a:r>
              <a:rPr lang="de-AT" smtClean="0"/>
              <a:t>Folie </a:t>
            </a:r>
            <a:fld id="{ED7080C3-EB2B-49F8-8A35-6397443E102E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07576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96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1600" y="1476000"/>
            <a:ext cx="4114800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81600" y="2131200"/>
            <a:ext cx="4114800" cy="3782076"/>
          </a:xfrm>
        </p:spPr>
        <p:txBody>
          <a:bodyPr t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7600" y="1476000"/>
            <a:ext cx="4114800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7600" y="2131200"/>
            <a:ext cx="4114800" cy="3782076"/>
          </a:xfrm>
        </p:spPr>
        <p:txBody>
          <a:bodyPr t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2088000" y="6336000"/>
            <a:ext cx="4680000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900" smtClean="0"/>
            </a:lvl1pPr>
          </a:lstStyle>
          <a:p>
            <a:endParaRPr lang="de-DE"/>
          </a:p>
        </p:txBody>
      </p:sp>
      <p:sp>
        <p:nvSpPr>
          <p:cNvPr id="11" name="Datumsplatzhalter 1043"/>
          <p:cNvSpPr>
            <a:spLocks noGrp="1"/>
          </p:cNvSpPr>
          <p:nvPr>
            <p:ph type="dt" sz="half" idx="11"/>
          </p:nvPr>
        </p:nvSpPr>
        <p:spPr>
          <a:xfrm>
            <a:off x="381000" y="6336000"/>
            <a:ext cx="1656000" cy="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de-AT" sz="900" smtClean="0"/>
            </a:lvl1pPr>
          </a:lstStyle>
          <a:p>
            <a:endParaRPr lang="de-AT" dirty="0"/>
          </a:p>
        </p:txBody>
      </p:sp>
      <p:sp>
        <p:nvSpPr>
          <p:cNvPr id="15" name="Foliennummernplatzhalter 1044"/>
          <p:cNvSpPr>
            <a:spLocks noGrp="1"/>
          </p:cNvSpPr>
          <p:nvPr>
            <p:ph type="sldNum" sz="quarter" idx="12"/>
          </p:nvPr>
        </p:nvSpPr>
        <p:spPr>
          <a:xfrm>
            <a:off x="381000" y="6516000"/>
            <a:ext cx="1656000" cy="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de-AT" sz="900" smtClean="0"/>
            </a:lvl1pPr>
          </a:lstStyle>
          <a:p>
            <a:r>
              <a:rPr lang="de-AT" smtClean="0"/>
              <a:t>Folie </a:t>
            </a:r>
            <a:fld id="{ED7080C3-EB2B-49F8-8A35-6397443E102E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206308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88000" y="6336000"/>
            <a:ext cx="4680000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900" smtClean="0"/>
            </a:lvl1pPr>
          </a:lstStyle>
          <a:p>
            <a:endParaRPr lang="de-DE"/>
          </a:p>
        </p:txBody>
      </p:sp>
      <p:sp>
        <p:nvSpPr>
          <p:cNvPr id="7" name="Datumsplatzhalter 1043"/>
          <p:cNvSpPr>
            <a:spLocks noGrp="1"/>
          </p:cNvSpPr>
          <p:nvPr>
            <p:ph type="dt" sz="half" idx="2"/>
          </p:nvPr>
        </p:nvSpPr>
        <p:spPr>
          <a:xfrm>
            <a:off x="381000" y="6336000"/>
            <a:ext cx="1656000" cy="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de-AT" sz="900" smtClean="0"/>
            </a:lvl1pPr>
          </a:lstStyle>
          <a:p>
            <a:endParaRPr lang="de-AT" dirty="0"/>
          </a:p>
        </p:txBody>
      </p:sp>
      <p:sp>
        <p:nvSpPr>
          <p:cNvPr id="11" name="Foliennummernplatzhalter 1044"/>
          <p:cNvSpPr>
            <a:spLocks noGrp="1"/>
          </p:cNvSpPr>
          <p:nvPr>
            <p:ph type="sldNum" sz="quarter" idx="4"/>
          </p:nvPr>
        </p:nvSpPr>
        <p:spPr>
          <a:xfrm>
            <a:off x="381000" y="6516000"/>
            <a:ext cx="1656000" cy="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de-AT" sz="900" smtClean="0"/>
            </a:lvl1pPr>
          </a:lstStyle>
          <a:p>
            <a:r>
              <a:rPr lang="de-AT" smtClean="0"/>
              <a:t>Folie </a:t>
            </a:r>
            <a:fld id="{ED7080C3-EB2B-49F8-8A35-6397443E102E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60455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88000" y="6336000"/>
            <a:ext cx="4680000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900" smtClean="0"/>
            </a:lvl1pPr>
          </a:lstStyle>
          <a:p>
            <a:endParaRPr lang="de-DE"/>
          </a:p>
        </p:txBody>
      </p:sp>
      <p:sp>
        <p:nvSpPr>
          <p:cNvPr id="6" name="Datumsplatzhalter 1043"/>
          <p:cNvSpPr>
            <a:spLocks noGrp="1"/>
          </p:cNvSpPr>
          <p:nvPr>
            <p:ph type="dt" sz="half" idx="2"/>
          </p:nvPr>
        </p:nvSpPr>
        <p:spPr>
          <a:xfrm>
            <a:off x="381000" y="6336000"/>
            <a:ext cx="1656000" cy="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de-AT" sz="900" smtClean="0"/>
            </a:lvl1pPr>
          </a:lstStyle>
          <a:p>
            <a:endParaRPr lang="de-AT" dirty="0"/>
          </a:p>
        </p:txBody>
      </p:sp>
      <p:sp>
        <p:nvSpPr>
          <p:cNvPr id="10" name="Foliennummernplatzhalter 1044"/>
          <p:cNvSpPr>
            <a:spLocks noGrp="1"/>
          </p:cNvSpPr>
          <p:nvPr>
            <p:ph type="sldNum" sz="quarter" idx="4"/>
          </p:nvPr>
        </p:nvSpPr>
        <p:spPr>
          <a:xfrm>
            <a:off x="381000" y="6516000"/>
            <a:ext cx="1656000" cy="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de-AT" sz="900" smtClean="0"/>
            </a:lvl1pPr>
          </a:lstStyle>
          <a:p>
            <a:r>
              <a:rPr lang="de-AT" smtClean="0"/>
              <a:t>Folie </a:t>
            </a:r>
            <a:fld id="{ED7080C3-EB2B-49F8-8A35-6397443E102E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47063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3391200" cy="1296000"/>
          </a:xfrm>
        </p:spPr>
        <p:txBody>
          <a:bodyPr lIns="381600" rIns="0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42400" y="273050"/>
            <a:ext cx="5220000" cy="564022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81600" y="1476000"/>
            <a:ext cx="3008313" cy="4437276"/>
          </a:xfrm>
        </p:spPr>
        <p:txBody>
          <a:bodyPr tIns="180000"/>
          <a:lstStyle>
            <a:lvl1pPr marL="0" indent="0">
              <a:lnSpc>
                <a:spcPts val="16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88000" y="6336000"/>
            <a:ext cx="4680000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900" smtClean="0"/>
            </a:lvl1pPr>
          </a:lstStyle>
          <a:p>
            <a:endParaRPr lang="de-DE"/>
          </a:p>
        </p:txBody>
      </p:sp>
      <p:sp>
        <p:nvSpPr>
          <p:cNvPr id="9" name="Datumsplatzhalter 1043"/>
          <p:cNvSpPr>
            <a:spLocks noGrp="1"/>
          </p:cNvSpPr>
          <p:nvPr>
            <p:ph type="dt" sz="half" idx="10"/>
          </p:nvPr>
        </p:nvSpPr>
        <p:spPr>
          <a:xfrm>
            <a:off x="381000" y="6336000"/>
            <a:ext cx="1656000" cy="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de-AT" sz="900" smtClean="0"/>
            </a:lvl1pPr>
          </a:lstStyle>
          <a:p>
            <a:endParaRPr lang="de-AT" dirty="0"/>
          </a:p>
        </p:txBody>
      </p:sp>
      <p:sp>
        <p:nvSpPr>
          <p:cNvPr id="13" name="Foliennummernplatzhalter 1044"/>
          <p:cNvSpPr>
            <a:spLocks noGrp="1"/>
          </p:cNvSpPr>
          <p:nvPr>
            <p:ph type="sldNum" sz="quarter" idx="4"/>
          </p:nvPr>
        </p:nvSpPr>
        <p:spPr>
          <a:xfrm>
            <a:off x="381000" y="6516000"/>
            <a:ext cx="1656000" cy="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de-AT" sz="900" smtClean="0"/>
            </a:lvl1pPr>
          </a:lstStyle>
          <a:p>
            <a:r>
              <a:rPr lang="de-AT" smtClean="0"/>
              <a:t>Folie </a:t>
            </a:r>
            <a:fld id="{ED7080C3-EB2B-49F8-8A35-6397443E102E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762191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1600" y="273600"/>
            <a:ext cx="8380800" cy="5018400"/>
          </a:xfrm>
        </p:spPr>
        <p:txBody>
          <a:bodyPr tIns="18000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de-AT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81600" y="5367338"/>
            <a:ext cx="6386644" cy="804862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88000" y="6336000"/>
            <a:ext cx="4680000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900" smtClean="0"/>
            </a:lvl1pPr>
          </a:lstStyle>
          <a:p>
            <a:endParaRPr lang="de-DE"/>
          </a:p>
        </p:txBody>
      </p:sp>
      <p:sp>
        <p:nvSpPr>
          <p:cNvPr id="9" name="Datumsplatzhalter 1043"/>
          <p:cNvSpPr>
            <a:spLocks noGrp="1"/>
          </p:cNvSpPr>
          <p:nvPr>
            <p:ph type="dt" sz="half" idx="10"/>
          </p:nvPr>
        </p:nvSpPr>
        <p:spPr>
          <a:xfrm>
            <a:off x="381000" y="6336000"/>
            <a:ext cx="1656000" cy="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de-AT" sz="900" smtClean="0"/>
            </a:lvl1pPr>
          </a:lstStyle>
          <a:p>
            <a:endParaRPr lang="de-AT" dirty="0"/>
          </a:p>
        </p:txBody>
      </p:sp>
      <p:sp>
        <p:nvSpPr>
          <p:cNvPr id="12" name="Foliennummernplatzhalter 1044"/>
          <p:cNvSpPr>
            <a:spLocks noGrp="1"/>
          </p:cNvSpPr>
          <p:nvPr>
            <p:ph type="sldNum" sz="quarter" idx="4"/>
          </p:nvPr>
        </p:nvSpPr>
        <p:spPr>
          <a:xfrm>
            <a:off x="381000" y="6516000"/>
            <a:ext cx="1656000" cy="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de-AT" sz="900" smtClean="0"/>
            </a:lvl1pPr>
          </a:lstStyle>
          <a:p>
            <a:r>
              <a:rPr lang="de-AT" smtClean="0"/>
              <a:t>Folie </a:t>
            </a:r>
            <a:fld id="{ED7080C3-EB2B-49F8-8A35-6397443E102E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023661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1600" y="2906713"/>
            <a:ext cx="8380800" cy="1500187"/>
          </a:xfrm>
        </p:spPr>
        <p:txBody>
          <a:bodyPr anchor="b"/>
          <a:lstStyle>
            <a:lvl1pPr marL="0" indent="0">
              <a:spcBef>
                <a:spcPts val="672"/>
              </a:spcBef>
              <a:buNone/>
              <a:defRPr sz="2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88000" y="6336000"/>
            <a:ext cx="4680000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900" smtClean="0"/>
            </a:lvl1pPr>
          </a:lstStyle>
          <a:p>
            <a:endParaRPr lang="de-DE"/>
          </a:p>
        </p:txBody>
      </p:sp>
      <p:sp>
        <p:nvSpPr>
          <p:cNvPr id="8" name="Datumsplatzhalter 1043"/>
          <p:cNvSpPr>
            <a:spLocks noGrp="1"/>
          </p:cNvSpPr>
          <p:nvPr>
            <p:ph type="dt" sz="half" idx="2"/>
          </p:nvPr>
        </p:nvSpPr>
        <p:spPr>
          <a:xfrm>
            <a:off x="381000" y="6336000"/>
            <a:ext cx="1656000" cy="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de-AT" sz="900" smtClean="0"/>
            </a:lvl1pPr>
          </a:lstStyle>
          <a:p>
            <a:endParaRPr lang="de-AT" dirty="0"/>
          </a:p>
        </p:txBody>
      </p:sp>
      <p:sp>
        <p:nvSpPr>
          <p:cNvPr id="11" name="Foliennummernplatzhalter 1044"/>
          <p:cNvSpPr>
            <a:spLocks noGrp="1"/>
          </p:cNvSpPr>
          <p:nvPr>
            <p:ph type="sldNum" sz="quarter" idx="4"/>
          </p:nvPr>
        </p:nvSpPr>
        <p:spPr>
          <a:xfrm>
            <a:off x="381000" y="6516000"/>
            <a:ext cx="1656000" cy="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de-AT" sz="900" smtClean="0"/>
            </a:lvl1pPr>
          </a:lstStyle>
          <a:p>
            <a:r>
              <a:rPr lang="de-AT" smtClean="0"/>
              <a:t>Folie </a:t>
            </a:r>
            <a:fld id="{ED7080C3-EB2B-49F8-8A35-6397443E102E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185572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vert="horz" wrap="square" lIns="381600" tIns="180000" rIns="381600" bIns="14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474788"/>
            <a:ext cx="8382000" cy="44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 smtClean="0"/>
              <a:t>Textmasterformate durch Klicken bearbeiten</a:t>
            </a:r>
          </a:p>
          <a:p>
            <a:pPr lvl="1"/>
            <a:r>
              <a:rPr lang="de-AT" dirty="0" smtClean="0"/>
              <a:t>Zweite Ebene</a:t>
            </a:r>
          </a:p>
          <a:p>
            <a:pPr lvl="2"/>
            <a:r>
              <a:rPr lang="de-AT" dirty="0" smtClean="0"/>
              <a:t>Dritte Ebene</a:t>
            </a:r>
          </a:p>
          <a:p>
            <a:pPr lvl="3"/>
            <a:r>
              <a:rPr lang="de-AT" dirty="0" smtClean="0"/>
              <a:t>Vierte Ebene</a:t>
            </a:r>
          </a:p>
          <a:p>
            <a:pPr lvl="4"/>
            <a:r>
              <a:rPr lang="de-AT" dirty="0" smtClean="0"/>
              <a:t>Fünfte Ebene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88000" y="6336000"/>
            <a:ext cx="4680000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900" smtClean="0"/>
            </a:lvl1pPr>
          </a:lstStyle>
          <a:p>
            <a:endParaRPr lang="de-DE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381000" y="6215063"/>
            <a:ext cx="8383506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e-AT"/>
          </a:p>
        </p:txBody>
      </p:sp>
      <p:sp>
        <p:nvSpPr>
          <p:cNvPr id="1044" name="Datumsplatzhalter 1043"/>
          <p:cNvSpPr>
            <a:spLocks noGrp="1"/>
          </p:cNvSpPr>
          <p:nvPr>
            <p:ph type="dt" sz="half" idx="2"/>
          </p:nvPr>
        </p:nvSpPr>
        <p:spPr>
          <a:xfrm>
            <a:off x="381000" y="6336000"/>
            <a:ext cx="1656000" cy="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de-AT" sz="900" smtClean="0"/>
            </a:lvl1pPr>
          </a:lstStyle>
          <a:p>
            <a:endParaRPr lang="de-AT" dirty="0"/>
          </a:p>
        </p:txBody>
      </p:sp>
      <p:sp>
        <p:nvSpPr>
          <p:cNvPr id="1045" name="Foliennummernplatzhalter 1044"/>
          <p:cNvSpPr>
            <a:spLocks noGrp="1"/>
          </p:cNvSpPr>
          <p:nvPr>
            <p:ph type="sldNum" sz="quarter" idx="4"/>
          </p:nvPr>
        </p:nvSpPr>
        <p:spPr>
          <a:xfrm>
            <a:off x="381000" y="6516000"/>
            <a:ext cx="1656000" cy="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de-AT" sz="900" smtClean="0"/>
            </a:lvl1pPr>
          </a:lstStyle>
          <a:p>
            <a:r>
              <a:rPr lang="de-AT" smtClean="0"/>
              <a:t>Folie </a:t>
            </a:r>
            <a:fld id="{ED7080C3-EB2B-49F8-8A35-6397443E102E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0254" y="6336000"/>
            <a:ext cx="1549565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3474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9pPr>
    </p:titleStyle>
    <p:bodyStyle>
      <a:lvl1pPr marL="100013" indent="-63500" algn="l" rtl="0" eaLnBrk="1" fontAlgn="base" hangingPunct="1">
        <a:lnSpc>
          <a:spcPts val="2200"/>
        </a:lnSpc>
        <a:spcBef>
          <a:spcPct val="0"/>
        </a:spcBef>
        <a:spcAft>
          <a:spcPts val="600"/>
        </a:spcAft>
        <a:buClr>
          <a:schemeClr val="tx2"/>
        </a:buClr>
        <a:buSzPct val="25000"/>
        <a:buFont typeface="Wingdings" pitchFamily="2" charset="2"/>
        <a:buChar char=" 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95275" indent="-238125" algn="l" rtl="0" eaLnBrk="1" fontAlgn="base" hangingPunct="1">
        <a:lnSpc>
          <a:spcPts val="2200"/>
        </a:lnSpc>
        <a:spcBef>
          <a:spcPct val="0"/>
        </a:spcBef>
        <a:spcAft>
          <a:spcPts val="60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588963" indent="-236538" algn="l" rtl="0" eaLnBrk="1" fontAlgn="base" hangingPunct="1">
        <a:lnSpc>
          <a:spcPts val="2200"/>
        </a:lnSpc>
        <a:spcBef>
          <a:spcPct val="0"/>
        </a:spcBef>
        <a:spcAft>
          <a:spcPts val="60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3pPr>
      <a:lvl4pPr marL="884238" indent="-236538" algn="l" rtl="0" eaLnBrk="1" fontAlgn="base" hangingPunct="1">
        <a:lnSpc>
          <a:spcPts val="2200"/>
        </a:lnSpc>
        <a:spcBef>
          <a:spcPct val="0"/>
        </a:spcBef>
        <a:spcAft>
          <a:spcPts val="600"/>
        </a:spcAft>
        <a:buClr>
          <a:schemeClr val="accent3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179513" indent="-236538" algn="l" rtl="0" eaLnBrk="1" fontAlgn="base" hangingPunct="1">
        <a:lnSpc>
          <a:spcPts val="2200"/>
        </a:lnSpc>
        <a:spcBef>
          <a:spcPct val="0"/>
        </a:spcBef>
        <a:spcAft>
          <a:spcPts val="600"/>
        </a:spcAft>
        <a:buClr>
          <a:schemeClr val="accent4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1560513" indent="-254000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017713" indent="-254000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474913" indent="-254000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2932113" indent="-254000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Nr.: 1 | Pfad: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 smtClean="0"/>
              <a:t>Landwirtschaftskammerwahl 24. Jänner 2021</a:t>
            </a:r>
            <a:br>
              <a:rPr lang="de-AT" dirty="0" smtClean="0"/>
            </a:br>
            <a:r>
              <a:rPr lang="de-AT" smtClean="0"/>
              <a:t>Analyse – endgültiges Endergebnis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 dirty="0"/>
          </a:p>
        </p:txBody>
      </p:sp>
    </p:spTree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1" y="360000"/>
            <a:ext cx="7752988" cy="54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78250"/>
      </p:ext>
    </p:extLst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1" y="360000"/>
            <a:ext cx="7752988" cy="54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061539"/>
      </p:ext>
    </p:extLst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1" y="360000"/>
            <a:ext cx="7752988" cy="54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478177"/>
      </p:ext>
    </p:extLst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1" y="360000"/>
            <a:ext cx="7752988" cy="54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491979"/>
      </p:ext>
    </p:extLst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1" y="360000"/>
            <a:ext cx="7752988" cy="54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037894"/>
      </p:ext>
    </p:extLst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1" y="360000"/>
            <a:ext cx="7752988" cy="54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319754"/>
      </p:ext>
    </p:extLst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1" y="360000"/>
            <a:ext cx="7752988" cy="54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194885"/>
      </p:ext>
    </p:extLst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1" y="360000"/>
            <a:ext cx="7752988" cy="54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259219"/>
      </p:ext>
    </p:extLst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1" y="360000"/>
            <a:ext cx="7752988" cy="54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104407"/>
      </p:ext>
    </p:extLst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1" y="360000"/>
            <a:ext cx="7752988" cy="54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322397"/>
      </p:ext>
    </p:extLst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1" y="360000"/>
            <a:ext cx="7752988" cy="54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395052"/>
      </p:ext>
    </p:extLst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1" y="360000"/>
            <a:ext cx="7752988" cy="54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669470"/>
      </p:ext>
    </p:extLst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1" y="360000"/>
            <a:ext cx="7752988" cy="54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660495"/>
      </p:ext>
    </p:extLst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1" y="360000"/>
            <a:ext cx="7752988" cy="54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90127"/>
      </p:ext>
    </p:extLst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1" y="360000"/>
            <a:ext cx="7752988" cy="54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196520"/>
      </p:ext>
    </p:extLst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1" y="360000"/>
            <a:ext cx="7752988" cy="54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524845"/>
      </p:ext>
    </p:extLst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K-Standard">
  <a:themeElements>
    <a:clrScheme name="LK-Kräftig">
      <a:dk1>
        <a:srgbClr val="000000"/>
      </a:dk1>
      <a:lt1>
        <a:srgbClr val="FFFFFF"/>
      </a:lt1>
      <a:dk2>
        <a:srgbClr val="000000"/>
      </a:dk2>
      <a:lt2>
        <a:srgbClr val="6E3C28"/>
      </a:lt2>
      <a:accent1>
        <a:srgbClr val="007E46"/>
      </a:accent1>
      <a:accent2>
        <a:srgbClr val="D2001E"/>
      </a:accent2>
      <a:accent3>
        <a:srgbClr val="F08200"/>
      </a:accent3>
      <a:accent4>
        <a:srgbClr val="DEDE4C"/>
      </a:accent4>
      <a:accent5>
        <a:srgbClr val="00507D"/>
      </a:accent5>
      <a:accent6>
        <a:srgbClr val="64C3C8"/>
      </a:accent6>
      <a:hlink>
        <a:srgbClr val="1E78C8"/>
      </a:hlink>
      <a:folHlink>
        <a:srgbClr val="1E78C8"/>
      </a:folHlink>
    </a:clrScheme>
    <a:fontScheme name="Larissa-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rissa-Design 1">
        <a:dk1>
          <a:srgbClr val="000000"/>
        </a:dk1>
        <a:lt1>
          <a:srgbClr val="FFFFFF"/>
        </a:lt1>
        <a:dk2>
          <a:srgbClr val="000000"/>
        </a:dk2>
        <a:lt2>
          <a:srgbClr val="894F36"/>
        </a:lt2>
        <a:accent1>
          <a:srgbClr val="007A3B"/>
        </a:accent1>
        <a:accent2>
          <a:srgbClr val="A0A0A0"/>
        </a:accent2>
        <a:accent3>
          <a:srgbClr val="FFFFFF"/>
        </a:accent3>
        <a:accent4>
          <a:srgbClr val="000000"/>
        </a:accent4>
        <a:accent5>
          <a:srgbClr val="AABEAF"/>
        </a:accent5>
        <a:accent6>
          <a:srgbClr val="919191"/>
        </a:accent6>
        <a:hlink>
          <a:srgbClr val="D4C78F"/>
        </a:hlink>
        <a:folHlink>
          <a:srgbClr val="C0B1A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f:fields xmlns:f="http://schemas.fabasoft.com/folio/2007/fields"/>
</file>

<file path=customXml/itemProps1.xml><?xml version="1.0" encoding="utf-8"?>
<ds:datastoreItem xmlns:ds="http://schemas.openxmlformats.org/officeDocument/2006/customXml" ds:itemID="{4E8A9591-F074-446B-902F-511FF79C122F}">
  <ds:schemaRefs>
    <ds:schemaRef ds:uri="http://schemas.fabasoft.com/folio/2007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42</Words>
  <Application>Microsoft Office PowerPoint</Application>
  <PresentationFormat>Bildschirmpräsentation (4:3)</PresentationFormat>
  <Paragraphs>33</Paragraphs>
  <Slides>17</Slides>
  <Notes>16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1" baseType="lpstr">
      <vt:lpstr>Arial</vt:lpstr>
      <vt:lpstr>Calibri</vt:lpstr>
      <vt:lpstr>Wingdings</vt:lpstr>
      <vt:lpstr>LK-Standard</vt:lpstr>
      <vt:lpstr>Landwirtschaftskammerwahl 24. Jänner 2021 Analyse – endgültiges Endergebnis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Mayr Michael</dc:creator>
  <cp:lastModifiedBy>Mayr Michael</cp:lastModifiedBy>
  <cp:revision>85</cp:revision>
  <dcterms:modified xsi:type="dcterms:W3CDTF">2021-02-02T15:39:43Z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FSC#LKOOEDOK@1000.3800:Objektname">
    <vt:lpwstr>LEER [07]</vt:lpwstr>
  </property>
  <property fmtid="{D5CDD505-2E9C-101B-9397-08002B2CF9AE}" pid="3" name="FSC#LKOOEDOK@1000.3800:Gruppe">
    <vt:lpwstr>R-EDV (Ref EDV)</vt:lpwstr>
  </property>
  <property fmtid="{D5CDD505-2E9C-101B-9397-08002B2CF9AE}" pid="4" name="FSC#LKOOEDOK@1000.3800:EigentuemerTelefon">
    <vt:lpwstr>+43 (50) 6902-1537</vt:lpwstr>
  </property>
  <property fmtid="{D5CDD505-2E9C-101B-9397-08002B2CF9AE}" pid="5" name="FSC#LKOOEDOK@1000.3800:EigentuemerName">
    <vt:lpwstr>Bauer Rudolf</vt:lpwstr>
  </property>
  <property fmtid="{D5CDD505-2E9C-101B-9397-08002B2CF9AE}" pid="6" name="FSC#LKOOEDOK@1000.3800:EigentuemerMaNr">
    <vt:lpwstr>1409</vt:lpwstr>
  </property>
  <property fmtid="{D5CDD505-2E9C-101B-9397-08002B2CF9AE}" pid="7" name="FSC#LKOOEDOK@1000.3800:EigentuemerEMail">
    <vt:lpwstr>rudolf.bauer@lk-ooe.at</vt:lpwstr>
  </property>
  <property fmtid="{D5CDD505-2E9C-101B-9397-08002B2CF9AE}" pid="8" name="FSC#LKOOEDOK@1000.3800:EigentuemerPersonEMail">
    <vt:lpwstr>rudolf.bauer@lk-ooe.at</vt:lpwstr>
  </property>
  <property fmtid="{D5CDD505-2E9C-101B-9397-08002B2CF9AE}" pid="9" name="FSC#LKOOEDOK@1000.3800:DstTelefon">
    <vt:lpwstr>+43 (50) 6902-1599</vt:lpwstr>
  </property>
  <property fmtid="{D5CDD505-2E9C-101B-9397-08002B2CF9AE}" pid="10" name="FSC#LKOOEDOK@1000.3800:DstPostort">
    <vt:lpwstr>4021 Linz</vt:lpwstr>
  </property>
  <property fmtid="{D5CDD505-2E9C-101B-9397-08002B2CF9AE}" pid="11" name="FSC#LKOOEDOK@1000.3800:DstOrt">
    <vt:lpwstr>Linz</vt:lpwstr>
  </property>
  <property fmtid="{D5CDD505-2E9C-101B-9397-08002B2CF9AE}" pid="12" name="FSC#LKOOEDOK@1000.3800:DstOrtKurz">
    <vt:lpwstr>Linz</vt:lpwstr>
  </property>
  <property fmtid="{D5CDD505-2E9C-101B-9397-08002B2CF9AE}" pid="13" name="FSC#LKOOEDOK@1000.3800:DstName">
    <vt:lpwstr>Referat EDV</vt:lpwstr>
  </property>
  <property fmtid="{D5CDD505-2E9C-101B-9397-08002B2CF9AE}" pid="14" name="FSC#LKOOEDOK@1000.3800:DstFax">
    <vt:lpwstr>+43 (50) 6902-91599</vt:lpwstr>
  </property>
  <property fmtid="{D5CDD505-2E9C-101B-9397-08002B2CF9AE}" pid="15" name="FSC#LKOOEDOK@1000.3800:DstEMail">
    <vt:lpwstr>ref-edv@lk-ooe.at</vt:lpwstr>
  </property>
  <property fmtid="{D5CDD505-2E9C-101B-9397-08002B2CF9AE}" pid="16" name="FSC#LKOOEDOK@1000.3800:DstAnschrift">
    <vt:lpwstr>Auf der Gugl 3</vt:lpwstr>
  </property>
  <property fmtid="{D5CDD505-2E9C-101B-9397-08002B2CF9AE}" pid="17" name="FSC#LKOOEDOK@1000.3800:AenderungsID">
    <vt:lpwstr>lk-ooe\bauerud</vt:lpwstr>
  </property>
  <property fmtid="{D5CDD505-2E9C-101B-9397-08002B2CF9AE}" pid="18" name="FSC#LKOOEDOK@1000.3800:AenderungsDatum">
    <vt:lpwstr>13-01-2009</vt:lpwstr>
  </property>
  <property fmtid="{D5CDD505-2E9C-101B-9397-08002B2CF9AE}" pid="19" name="FSC#LKOOEDOK@1000.3800:Adresse">
    <vt:lpwstr>COO.1000.3800.7.1893698</vt:lpwstr>
  </property>
  <property fmtid="{D5CDD505-2E9C-101B-9397-08002B2CF9AE}" pid="20" name="FSC#COOSYSTEM@1.1:Container">
    <vt:lpwstr>COO.1000.3800.7.1893698</vt:lpwstr>
  </property>
  <property fmtid="{D5CDD505-2E9C-101B-9397-08002B2CF9AE}" pid="21" name="FSC#COOELAK@1.1001:Subject">
    <vt:lpwstr>LEER [07]</vt:lpwstr>
  </property>
  <property fmtid="{D5CDD505-2E9C-101B-9397-08002B2CF9AE}" pid="22" name="FSC#COOELAK@1.1001:Owner">
    <vt:lpwstr>Herrn Bauer</vt:lpwstr>
  </property>
  <property fmtid="{D5CDD505-2E9C-101B-9397-08002B2CF9AE}" pid="23" name="FSC#COOELAK@1.1001:OwnerExtension">
    <vt:lpwstr>1537</vt:lpwstr>
  </property>
  <property fmtid="{D5CDD505-2E9C-101B-9397-08002B2CF9AE}" pid="24" name="FSC#COOELAK@1.1001:OwnerFaxExtension">
    <vt:lpwstr>1800</vt:lpwstr>
  </property>
  <property fmtid="{D5CDD505-2E9C-101B-9397-08002B2CF9AE}" pid="25" name="FSC#COOELAK@1.1001:Department">
    <vt:lpwstr>R-EDV (Ref EDV)</vt:lpwstr>
  </property>
  <property fmtid="{D5CDD505-2E9C-101B-9397-08002B2CF9AE}" pid="26" name="FSC#COOELAK@1.1001:CreatedAt">
    <vt:lpwstr>13.01.2009 08:22:20</vt:lpwstr>
  </property>
  <property fmtid="{D5CDD505-2E9C-101B-9397-08002B2CF9AE}" pid="27" name="FSC#COOELAK@1.1001:OU">
    <vt:lpwstr>R-EDV (Ref EDV)</vt:lpwstr>
  </property>
  <property fmtid="{D5CDD505-2E9C-101B-9397-08002B2CF9AE}" pid="28" name="FSC#COOELAK@1.1001:ObjBarCode">
    <vt:lpwstr>*COO.1000.3800.7.1893698*</vt:lpwstr>
  </property>
  <property fmtid="{D5CDD505-2E9C-101B-9397-08002B2CF9AE}" pid="29" name="FSC#COOELAK@1.1001:RefBarCode">
    <vt:lpwstr>*LEER [07]*</vt:lpwstr>
  </property>
  <property fmtid="{D5CDD505-2E9C-101B-9397-08002B2CF9AE}" pid="30" name="FSC#COOELAK@1.1001:CurrentUserRolePos">
    <vt:lpwstr>Systemadministration</vt:lpwstr>
  </property>
  <property fmtid="{D5CDD505-2E9C-101B-9397-08002B2CF9AE}" pid="31" name="FSC#COOELAK@1.1001:CurrentUserEmail">
    <vt:lpwstr>rudolf.bauer@lk-ooe.at</vt:lpwstr>
  </property>
  <property fmtid="{D5CDD505-2E9C-101B-9397-08002B2CF9AE}" pid="32" name="FSC#LKOOEDOK@1000.3800:Versionsnummer">
    <vt:lpwstr>1</vt:lpwstr>
  </property>
</Properties>
</file>